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Shape 1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Shape 1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Shape 2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Shape 2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Shape 2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000">
                <a:solidFill>
                  <a:schemeClr val="lt2"/>
                </a:solidFill>
              </a:rPr>
              <a:t>‹#›</a:t>
            </a:fld>
            <a:endParaRPr sz="1000">
              <a:solidFill>
                <a:schemeClr val="lt2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jpg"/><Relationship Id="rId4" Type="http://schemas.openxmlformats.org/officeDocument/2006/relationships/image" Target="../media/image12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7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6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8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3.jpg"/><Relationship Id="rId4" Type="http://schemas.openxmlformats.org/officeDocument/2006/relationships/image" Target="../media/image2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9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0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2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ON THE MOVE IN EUROPE</a:t>
            </a:r>
            <a:endParaRPr/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311700" y="2834125"/>
            <a:ext cx="8520600" cy="163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Towards a Democratic and Multicultural Society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311700" y="660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EU office in Barcelona</a:t>
            </a:r>
            <a:endParaRPr/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3">
            <a:alphaModFix/>
          </a:blip>
          <a:srcRect b="0" l="0" r="-2870" t="0"/>
          <a:stretch/>
        </p:blipFill>
        <p:spPr>
          <a:xfrm>
            <a:off x="1244213" y="638700"/>
            <a:ext cx="6655577" cy="4365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x="311700" y="2028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Red Cross conference </a:t>
            </a:r>
            <a:endParaRPr/>
          </a:p>
        </p:txBody>
      </p:sp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4701" y="775575"/>
            <a:ext cx="5620700" cy="421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x="311700" y="165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Performance in Pere Vives</a:t>
            </a:r>
            <a:endParaRPr/>
          </a:p>
        </p:txBody>
      </p:sp>
      <p:pic>
        <p:nvPicPr>
          <p:cNvPr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3688" y="738330"/>
            <a:ext cx="7516623" cy="4226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x="311700" y="1783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#volem acollir - Syrian refugee’s talk</a:t>
            </a:r>
            <a:endParaRPr/>
          </a:p>
        </p:txBody>
      </p:sp>
      <p:pic>
        <p:nvPicPr>
          <p:cNvPr id="128" name="Shape 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5075" y="812800"/>
            <a:ext cx="7360350" cy="4140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>
            <a:off x="342163" y="1529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#volem acollir - Syrian refugee’s talk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4" name="Shape 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1500" y="789125"/>
            <a:ext cx="7501952" cy="421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type="title"/>
          </p:nvPr>
        </p:nvSpPr>
        <p:spPr>
          <a:xfrm>
            <a:off x="311700" y="343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Closing dinner with families + wishes tree</a:t>
            </a:r>
            <a:endParaRPr/>
          </a:p>
        </p:txBody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Shape 141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2" name="Shape 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588" y="1125126"/>
            <a:ext cx="4382124" cy="3286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Shape 1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12088" y="1103219"/>
            <a:ext cx="4440524" cy="33304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type="title"/>
          </p:nvPr>
        </p:nvSpPr>
        <p:spPr>
          <a:xfrm>
            <a:off x="553000" y="927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/>
              <a:t>Second</a:t>
            </a:r>
            <a:r>
              <a:rPr lang="en-GB" sz="4800"/>
              <a:t> Meeting </a:t>
            </a:r>
            <a:r>
              <a:rPr lang="en-GB" sz="4800"/>
              <a:t>Harderwijk </a:t>
            </a:r>
            <a:endParaRPr sz="4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/>
              <a:t> -Holland- November 2017</a:t>
            </a:r>
            <a:endParaRPr sz="48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Shape 153"/>
          <p:cNvPicPr preferRelativeResize="0"/>
          <p:nvPr/>
        </p:nvPicPr>
        <p:blipFill rotWithShape="1">
          <a:blip r:embed="rId3">
            <a:alphaModFix/>
          </a:blip>
          <a:srcRect b="22616" l="-1304" r="10716" t="-3824"/>
          <a:stretch/>
        </p:blipFill>
        <p:spPr>
          <a:xfrm>
            <a:off x="571500" y="389550"/>
            <a:ext cx="5297624" cy="4398351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Shape 154"/>
          <p:cNvSpPr txBox="1"/>
          <p:nvPr>
            <p:ph type="title"/>
          </p:nvPr>
        </p:nvSpPr>
        <p:spPr>
          <a:xfrm>
            <a:off x="6045200" y="826025"/>
            <a:ext cx="3015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Working out the refugees’ project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type="title"/>
          </p:nvPr>
        </p:nvSpPr>
        <p:spPr>
          <a:xfrm>
            <a:off x="6540500" y="1816625"/>
            <a:ext cx="3015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Working in groups</a:t>
            </a:r>
            <a:endParaRPr/>
          </a:p>
        </p:txBody>
      </p:sp>
      <p:pic>
        <p:nvPicPr>
          <p:cNvPr id="160" name="Shape 160"/>
          <p:cNvPicPr preferRelativeResize="0"/>
          <p:nvPr/>
        </p:nvPicPr>
        <p:blipFill rotWithShape="1">
          <a:blip r:embed="rId3">
            <a:alphaModFix/>
          </a:blip>
          <a:srcRect b="0" l="9269" r="2368" t="19413"/>
          <a:stretch/>
        </p:blipFill>
        <p:spPr>
          <a:xfrm>
            <a:off x="832000" y="356125"/>
            <a:ext cx="4984606" cy="4546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type="title"/>
          </p:nvPr>
        </p:nvSpPr>
        <p:spPr>
          <a:xfrm>
            <a:off x="273600" y="1245125"/>
            <a:ext cx="2888700" cy="19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Reading Anna Frank’s letter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6" name="Shape 166"/>
          <p:cNvPicPr preferRelativeResize="0"/>
          <p:nvPr/>
        </p:nvPicPr>
        <p:blipFill rotWithShape="1">
          <a:blip r:embed="rId3">
            <a:alphaModFix/>
          </a:blip>
          <a:srcRect b="0" l="0" r="0" t="30138"/>
          <a:stretch/>
        </p:blipFill>
        <p:spPr>
          <a:xfrm>
            <a:off x="3429000" y="223175"/>
            <a:ext cx="5029200" cy="46971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First Meeting Igualada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March 2017</a:t>
            </a:r>
            <a:endParaRPr/>
          </a:p>
        </p:txBody>
      </p:sp>
      <p:sp>
        <p:nvSpPr>
          <p:cNvPr id="61" name="Shape 6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type="title"/>
          </p:nvPr>
        </p:nvSpPr>
        <p:spPr>
          <a:xfrm>
            <a:off x="474375" y="158650"/>
            <a:ext cx="8174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Refugees’ centre in Zeewolde   - 400 refugees -</a:t>
            </a:r>
            <a:endParaRPr/>
          </a:p>
        </p:txBody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73" name="Shape 1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540300" y="798850"/>
            <a:ext cx="7206700" cy="412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>
            <p:ph type="title"/>
          </p:nvPr>
        </p:nvSpPr>
        <p:spPr>
          <a:xfrm>
            <a:off x="5207000" y="1461025"/>
            <a:ext cx="4082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                                   Talking with some refugee children</a:t>
            </a:r>
            <a:endParaRPr/>
          </a:p>
        </p:txBody>
      </p:sp>
      <p:pic>
        <p:nvPicPr>
          <p:cNvPr id="179" name="Shape 1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5575" y="175075"/>
            <a:ext cx="3306033" cy="4968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type="title"/>
          </p:nvPr>
        </p:nvSpPr>
        <p:spPr>
          <a:xfrm>
            <a:off x="2042350" y="132175"/>
            <a:ext cx="6022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Visiting the refugee centre</a:t>
            </a:r>
            <a:endParaRPr/>
          </a:p>
        </p:txBody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Shape 18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87" name="Shape 187"/>
          <p:cNvPicPr preferRelativeResize="0"/>
          <p:nvPr/>
        </p:nvPicPr>
        <p:blipFill rotWithShape="1">
          <a:blip r:embed="rId3">
            <a:alphaModFix/>
          </a:blip>
          <a:srcRect b="2723" l="0" r="0" t="0"/>
          <a:stretch/>
        </p:blipFill>
        <p:spPr>
          <a:xfrm>
            <a:off x="692709" y="704875"/>
            <a:ext cx="7613498" cy="4311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>
            <p:ph type="title"/>
          </p:nvPr>
        </p:nvSpPr>
        <p:spPr>
          <a:xfrm>
            <a:off x="6832600" y="1022550"/>
            <a:ext cx="2050500" cy="309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Playing with refugee children</a:t>
            </a:r>
            <a:endParaRPr/>
          </a:p>
        </p:txBody>
      </p:sp>
      <p:pic>
        <p:nvPicPr>
          <p:cNvPr id="193" name="Shape 193"/>
          <p:cNvPicPr preferRelativeResize="0"/>
          <p:nvPr/>
        </p:nvPicPr>
        <p:blipFill rotWithShape="1">
          <a:blip r:embed="rId3">
            <a:alphaModFix/>
          </a:blip>
          <a:srcRect b="-3734" l="0" r="0" t="0"/>
          <a:stretch/>
        </p:blipFill>
        <p:spPr>
          <a:xfrm>
            <a:off x="602900" y="391175"/>
            <a:ext cx="5975701" cy="466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>
            <p:ph type="title"/>
          </p:nvPr>
        </p:nvSpPr>
        <p:spPr>
          <a:xfrm>
            <a:off x="311700" y="165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Dancing with refugee children</a:t>
            </a:r>
            <a:endParaRPr/>
          </a:p>
        </p:txBody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Shape 200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01" name="Shape 2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463" y="714500"/>
            <a:ext cx="4292375" cy="429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Shape 202"/>
          <p:cNvPicPr preferRelativeResize="0"/>
          <p:nvPr/>
        </p:nvPicPr>
        <p:blipFill rotWithShape="1">
          <a:blip r:embed="rId4">
            <a:alphaModFix/>
          </a:blip>
          <a:srcRect b="6498" l="0" r="0" t="0"/>
          <a:stretch/>
        </p:blipFill>
        <p:spPr>
          <a:xfrm>
            <a:off x="4624288" y="796175"/>
            <a:ext cx="4416118" cy="4129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/>
          <p:nvPr>
            <p:ph type="title"/>
          </p:nvPr>
        </p:nvSpPr>
        <p:spPr>
          <a:xfrm>
            <a:off x="311700" y="1783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Playing with refugees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8" name="Shape 208"/>
          <p:cNvPicPr preferRelativeResize="0"/>
          <p:nvPr/>
        </p:nvPicPr>
        <p:blipFill rotWithShape="1">
          <a:blip r:embed="rId3">
            <a:alphaModFix/>
          </a:blip>
          <a:srcRect b="0" l="0" r="0" t="23925"/>
          <a:stretch/>
        </p:blipFill>
        <p:spPr>
          <a:xfrm>
            <a:off x="1097625" y="746000"/>
            <a:ext cx="3367881" cy="4267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Shape 209"/>
          <p:cNvPicPr preferRelativeResize="0"/>
          <p:nvPr/>
        </p:nvPicPr>
        <p:blipFill rotWithShape="1">
          <a:blip r:embed="rId4">
            <a:alphaModFix/>
          </a:blip>
          <a:srcRect b="10793" l="0" r="0" t="10423"/>
          <a:stretch/>
        </p:blipFill>
        <p:spPr>
          <a:xfrm>
            <a:off x="5290500" y="751025"/>
            <a:ext cx="3047126" cy="42679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>
            <p:ph type="title"/>
          </p:nvPr>
        </p:nvSpPr>
        <p:spPr>
          <a:xfrm>
            <a:off x="311700" y="89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With refugee men…. writing our names in arabic</a:t>
            </a:r>
            <a:endParaRPr/>
          </a:p>
        </p:txBody>
      </p:sp>
      <p:sp>
        <p:nvSpPr>
          <p:cNvPr id="215" name="Shape 21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16" name="Shape 2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3150" y="647900"/>
            <a:ext cx="6775448" cy="4425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Shape 2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Shape 2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24" name="Shape 2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5100" y="266076"/>
            <a:ext cx="7321000" cy="4611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/>
          <p:nvPr>
            <p:ph type="title"/>
          </p:nvPr>
        </p:nvSpPr>
        <p:spPr>
          <a:xfrm>
            <a:off x="311700" y="445025"/>
            <a:ext cx="1618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Thanks for this emotional</a:t>
            </a:r>
            <a:endParaRPr sz="24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gift!! </a:t>
            </a:r>
            <a:endParaRPr sz="2400"/>
          </a:p>
        </p:txBody>
      </p:sp>
      <p:sp>
        <p:nvSpPr>
          <p:cNvPr id="230" name="Shape 230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31" name="Shape 231"/>
          <p:cNvPicPr preferRelativeResize="0"/>
          <p:nvPr/>
        </p:nvPicPr>
        <p:blipFill rotWithShape="1">
          <a:blip r:embed="rId3">
            <a:alphaModFix/>
          </a:blip>
          <a:srcRect b="0" l="17239" r="0" t="0"/>
          <a:stretch/>
        </p:blipFill>
        <p:spPr>
          <a:xfrm>
            <a:off x="2159000" y="49326"/>
            <a:ext cx="6457400" cy="50448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/>
          <p:nvPr>
            <p:ph type="title"/>
          </p:nvPr>
        </p:nvSpPr>
        <p:spPr>
          <a:xfrm>
            <a:off x="311700" y="1995225"/>
            <a:ext cx="8520600" cy="161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#18D #nooblidem #educacióirefugi</a:t>
            </a:r>
            <a:endParaRPr/>
          </a:p>
        </p:txBody>
      </p:sp>
      <p:sp>
        <p:nvSpPr>
          <p:cNvPr id="237" name="Shape 237"/>
          <p:cNvSpPr txBox="1"/>
          <p:nvPr>
            <p:ph type="title"/>
          </p:nvPr>
        </p:nvSpPr>
        <p:spPr>
          <a:xfrm>
            <a:off x="502200" y="23881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161775" y="1350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FFFFFF"/>
                </a:solidFill>
              </a:rPr>
              <a:t>Igualada’s Townhall</a:t>
            </a:r>
            <a:endParaRPr sz="3000">
              <a:solidFill>
                <a:srgbClr val="FFFFFF"/>
              </a:solidFill>
            </a:endParaRPr>
          </a:p>
        </p:txBody>
      </p:sp>
      <p:pic>
        <p:nvPicPr>
          <p:cNvPr id="67" name="Shape 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5362" y="825500"/>
            <a:ext cx="7473280" cy="4203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6908800" y="978425"/>
            <a:ext cx="2540100" cy="289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Igualada’s Townhall</a:t>
            </a:r>
            <a:endParaRPr/>
          </a:p>
        </p:txBody>
      </p:sp>
      <p:pic>
        <p:nvPicPr>
          <p:cNvPr id="73" name="Shape 73"/>
          <p:cNvPicPr preferRelativeResize="0"/>
          <p:nvPr/>
        </p:nvPicPr>
        <p:blipFill rotWithShape="1">
          <a:blip r:embed="rId3">
            <a:alphaModFix/>
          </a:blip>
          <a:srcRect b="11346" l="0" r="0" t="23596"/>
          <a:stretch/>
        </p:blipFill>
        <p:spPr>
          <a:xfrm>
            <a:off x="1368275" y="0"/>
            <a:ext cx="507062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565700" y="19399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Visit to </a:t>
            </a:r>
            <a:endParaRPr sz="30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Gabriel Castellà</a:t>
            </a:r>
            <a:endParaRPr sz="3000"/>
          </a:p>
        </p:txBody>
      </p:sp>
      <p:pic>
        <p:nvPicPr>
          <p:cNvPr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07025" y="203200"/>
            <a:ext cx="6316148" cy="4737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x="311700" y="445025"/>
            <a:ext cx="1605900" cy="130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Visit to</a:t>
            </a:r>
            <a:endParaRPr sz="30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Gabriel </a:t>
            </a:r>
            <a:endParaRPr sz="30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Castellà</a:t>
            </a:r>
            <a:endParaRPr sz="3000"/>
          </a:p>
        </p:txBody>
      </p:sp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9250" y="285750"/>
            <a:ext cx="60960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Visit to 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Gabriel 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Castellà</a:t>
            </a:r>
            <a:endParaRPr/>
          </a:p>
        </p:txBody>
      </p:sp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2275" y="114300"/>
            <a:ext cx="6410024" cy="4807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x="8064500" y="89425"/>
            <a:ext cx="768000" cy="351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T</a:t>
            </a:r>
            <a:endParaRPr sz="24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H</a:t>
            </a:r>
            <a:endParaRPr sz="24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E</a:t>
            </a:r>
            <a:endParaRPr sz="24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T</a:t>
            </a:r>
            <a:endParaRPr sz="24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I</a:t>
            </a:r>
            <a:endParaRPr sz="24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M</a:t>
            </a:r>
            <a:endParaRPr sz="24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E</a:t>
            </a:r>
            <a:endParaRPr sz="24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L</a:t>
            </a:r>
            <a:endParaRPr sz="24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I</a:t>
            </a:r>
            <a:endParaRPr sz="24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N</a:t>
            </a:r>
            <a:endParaRPr sz="24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E</a:t>
            </a:r>
            <a:endParaRPr sz="24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 </a:t>
            </a:r>
            <a:endParaRPr sz="2400"/>
          </a:p>
        </p:txBody>
      </p:sp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525" y="227450"/>
            <a:ext cx="6251476" cy="4688601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Shape 98"/>
          <p:cNvSpPr txBox="1"/>
          <p:nvPr>
            <p:ph type="title"/>
          </p:nvPr>
        </p:nvSpPr>
        <p:spPr>
          <a:xfrm>
            <a:off x="7229650" y="165625"/>
            <a:ext cx="768000" cy="383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B</a:t>
            </a:r>
            <a:endParaRPr sz="24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U</a:t>
            </a:r>
            <a:endParaRPr sz="24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I</a:t>
            </a:r>
            <a:endParaRPr sz="24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L</a:t>
            </a:r>
            <a:endParaRPr sz="24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D</a:t>
            </a:r>
            <a:endParaRPr sz="24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I</a:t>
            </a:r>
            <a:endParaRPr sz="24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N</a:t>
            </a:r>
            <a:endParaRPr sz="24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G</a:t>
            </a:r>
            <a:endParaRPr sz="24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U</a:t>
            </a:r>
            <a:endParaRPr sz="24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P</a:t>
            </a:r>
            <a:endParaRPr sz="24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311700" y="2147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Teachers on the move</a:t>
            </a:r>
            <a:endParaRPr/>
          </a:p>
        </p:txBody>
      </p:sp>
      <p:pic>
        <p:nvPicPr>
          <p:cNvPr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3700" y="787400"/>
            <a:ext cx="7513776" cy="4226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